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2"/>
  </p:notesMasterIdLst>
  <p:handoutMasterIdLst>
    <p:handoutMasterId r:id="rId153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34" autoAdjust="0"/>
  </p:normalViewPr>
  <p:slideViewPr>
    <p:cSldViewPr snapToGrid="0">
      <p:cViewPr varScale="1">
        <p:scale>
          <a:sx n="89" d="100"/>
          <a:sy n="89" d="100"/>
        </p:scale>
        <p:origin x="283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184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55" Type="http://schemas.openxmlformats.org/officeDocument/2006/relationships/viewProps" Target="viewProps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theme" Target="theme/theme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handoutMaster" Target="handoutMasters/handoutMaster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presProps" Target="presProps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8/4/2024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8/4/2024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97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950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173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1116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2378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15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1531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640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587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9818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221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99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236.png"/><Relationship Id="rId4" Type="http://schemas.openxmlformats.org/officeDocument/2006/relationships/image" Target="../media/image8.png"/><Relationship Id="rId9" Type="http://schemas.openxmlformats.org/officeDocument/2006/relationships/image" Target="../media/image23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1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1.pn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67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1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7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1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1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1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1.pn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1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1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8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1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1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1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1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1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1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97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1.png"/><Relationship Id="rId7" Type="http://schemas.openxmlformats.org/officeDocument/2006/relationships/image" Target="../media/image29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1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1.png"/><Relationship Id="rId7" Type="http://schemas.openxmlformats.org/officeDocument/2006/relationships/image" Target="../media/image30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0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6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1.png"/><Relationship Id="rId7" Type="http://schemas.openxmlformats.org/officeDocument/2006/relationships/image" Target="../media/image307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299" y="295633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51" y="2231782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558" y="194063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405" y="3797942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2481" y="3709779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0237" y="3709779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130" y="239975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2631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81" y="2363502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68333-5799-01CD-9855-94CEFF47FA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3681" y="4292711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 Components 7.2 Interfaces 7.3 Sample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DA8C0-19A2-A71A-1494-AF653966F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0136" y="2347146"/>
            <a:ext cx="8724189" cy="406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33A-8BD9-369E-5362-A2C9842C97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1556" y="4278054"/>
            <a:ext cx="1990955" cy="17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2680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7.4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43D764-A2B7-0409-DE42-3C164A998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8" y="2289908"/>
            <a:ext cx="8410365" cy="386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AEDE9-A9F5-66CC-356C-3055C9757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930" y="4205395"/>
            <a:ext cx="3009226" cy="2195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078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7.05 Grouping Components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B05E0-E99D-4D9C-02D3-B8792AF58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905" y="2427111"/>
            <a:ext cx="6317364" cy="372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E4433-C298-5485-887D-50FC82FD1A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1147" y="1791706"/>
            <a:ext cx="32670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751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7.06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5C95D-C4BE-F363-99ED-2F837FF96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5837" y="2321084"/>
            <a:ext cx="5443028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B852F-C07F-9A70-E272-3DE51A07F3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4429" y="3080088"/>
            <a:ext cx="2401346" cy="282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90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7.07/08 Use UML1/2 Notation 7.09 Use Rectangle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31E28-F88D-AC5B-CB30-57E8CF146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1" y="2605277"/>
            <a:ext cx="9056896" cy="347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1542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7.10 Long Description 7.11 Individual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3E80E-6E67-B6A7-DA0D-AE88A7B553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9282" y="2321084"/>
            <a:ext cx="5358082" cy="403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D974-E86D-4643-2DE8-BB110C0AD1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3069" y="2929631"/>
            <a:ext cx="2640231" cy="100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2F3C29-360C-A0CD-E931-8B9481B519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3068" y="4310253"/>
            <a:ext cx="2640231" cy="118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5681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7.12 Using Sprite in Stereotype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F5524-6E96-6FEF-7485-5CAD6B1B3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2146" y="2361871"/>
            <a:ext cx="6085804" cy="3988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4B2394-3AFB-D0C4-CAA3-3091515C28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8067" y="2449416"/>
            <a:ext cx="3874672" cy="1903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2936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7.13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EB01D-CB40-3C4E-2DD2-5121BD54FB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893" y="2308460"/>
            <a:ext cx="4621475" cy="4003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C011A2-2350-90DB-06FB-60B0B3B3B7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5623" y="3282795"/>
            <a:ext cx="3899045" cy="236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661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7.14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7909A-A527-AF35-D9CF-C66794C64C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132" y="2344543"/>
            <a:ext cx="5520542" cy="393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289070-C86C-5907-8889-F97F45649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7094" y="3040994"/>
            <a:ext cx="2041735" cy="1087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2FF30-3733-8A63-23ED-281ED1022B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7094" y="4308684"/>
            <a:ext cx="2041734" cy="114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3514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7.15 Hide or Remove unlinked component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368A9-B329-DDFA-B852-8FF8D1CC6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9939" y="2404989"/>
            <a:ext cx="8306386" cy="399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4505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7.16 Hide, Remove or Restore tagged component or wildcard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013C1-EC0D-F837-9C5C-2547CA6FD0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216" y="2404990"/>
            <a:ext cx="7778087" cy="3904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2214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7.17 Display JSON Data on Component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6FC36-DBA6-6F85-7DB8-E8C2E0794C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1598" y="2461752"/>
            <a:ext cx="7134225" cy="361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05B6AC-D565-20E1-16B8-244C157E3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7909" y="2253124"/>
            <a:ext cx="1908006" cy="2022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854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59003</TotalTime>
  <Words>5484</Words>
  <Application>Microsoft Office PowerPoint</Application>
  <PresentationFormat>Widescreen</PresentationFormat>
  <Paragraphs>1169</Paragraphs>
  <Slides>147</Slides>
  <Notes>145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147</vt:i4>
      </vt:variant>
    </vt:vector>
  </HeadingPairs>
  <TitlesOfParts>
    <vt:vector size="151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192</cp:revision>
  <dcterms:created xsi:type="dcterms:W3CDTF">2024-05-25T18:34:36Z</dcterms:created>
  <dcterms:modified xsi:type="dcterms:W3CDTF">2024-08-05T12:26:53Z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